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0" r:id="rId2"/>
    <p:sldId id="301" r:id="rId3"/>
    <p:sldId id="302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87" r:id="rId15"/>
    <p:sldId id="288" r:id="rId16"/>
    <p:sldId id="289" r:id="rId17"/>
    <p:sldId id="291" r:id="rId18"/>
    <p:sldId id="299" r:id="rId19"/>
    <p:sldId id="296" r:id="rId20"/>
    <p:sldId id="298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AB6F2-98B0-4ACF-8D38-2ABA057D219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2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97DC6-4E05-40C4-AC99-B968CAD16256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1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image" Target="../media/image15.jpeg"/><Relationship Id="rId2" Type="http://schemas.openxmlformats.org/officeDocument/2006/relationships/image" Target="../media/image14.jpeg"/><Relationship Id="rId16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0.xml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7710488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2200" y="321945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66584">
            <a:off x="7624763" y="52705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13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7162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b="1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LỚP 3</a:t>
            </a:r>
          </a:p>
        </p:txBody>
      </p:sp>
    </p:spTree>
    <p:extLst>
      <p:ext uri="{BB962C8B-B14F-4D97-AF65-F5344CB8AC3E}">
        <p14:creationId xmlns:p14="http://schemas.microsoft.com/office/powerpoint/2010/main" val="3293059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114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76200"/>
            <a:ext cx="89154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Tìm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ảnh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so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endParaRPr lang="en-US" sz="32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219200"/>
            <a:ext cx="8915400" cy="2362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just">
              <a:buAutoNum type="alphaLcPeriod"/>
            </a:pP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thân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tràm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vươn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thẳng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trời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như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nến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khổng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lồ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42950" indent="-742950" algn="just"/>
            <a:endParaRPr lang="en-US" sz="3600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just"/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Đoàn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Giỏi</a:t>
            </a:r>
            <a:endParaRPr lang="en-US" sz="36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733800"/>
            <a:ext cx="89154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just"/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Đước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mọc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san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thẳng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đuột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như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hằng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dù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xanh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cắm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bãi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42950" indent="-742950" algn="ctr"/>
            <a:endParaRPr lang="en-US" sz="3600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/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Mai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Văn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Tạo</a:t>
            </a:r>
            <a:endParaRPr lang="en-US" sz="36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.16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533400"/>
          <a:ext cx="8458200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1295400"/>
                <a:gridCol w="2971800"/>
              </a:tblGrid>
              <a:tr h="802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Những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thân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tràm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vươn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thẳng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lên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trời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như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những</a:t>
                      </a:r>
                      <a:r>
                        <a:rPr lang="en-US" sz="4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nến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khổng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lồ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4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026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Đước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mọc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san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sát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thẳng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đuột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như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hằng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hà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số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dù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xanh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cắm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trên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bãi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1" y="914400"/>
            <a:ext cx="8245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Tiếng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1766" grpId="0" animBg="1"/>
      <p:bldP spid="31766" grpId="1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4114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419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4200" y="-228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28600" y="46482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33600" y="762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8458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thầy, cô giáo !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em!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4092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7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3357" y="123846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87312"/>
            <a:ext cx="317500" cy="6477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268</Words>
  <Application>Microsoft Office PowerPoint</Application>
  <PresentationFormat>On-screen Show (4:3)</PresentationFormat>
  <Paragraphs>124</Paragraphs>
  <Slides>21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65</cp:revision>
  <dcterms:created xsi:type="dcterms:W3CDTF">2012-11-26T07:18:10Z</dcterms:created>
  <dcterms:modified xsi:type="dcterms:W3CDTF">2021-12-24T03:45:33Z</dcterms:modified>
</cp:coreProperties>
</file>